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95275" y="3495675"/>
            <a:ext cx="5715000" cy="547688"/>
          </a:xfrm>
          <a:prstGeom prst="rect">
            <a:avLst/>
          </a:prstGeom>
          <a:noFill/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15100" y="4719638"/>
            <a:ext cx="2490932" cy="220863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" y="247650"/>
            <a:ext cx="1881187" cy="532053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975" y="700088"/>
            <a:ext cx="4105275" cy="3576628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295275" y="4043363"/>
            <a:ext cx="4914900" cy="3143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2475"/>
              </a:lnSpc>
              <a:buNone/>
            </a:pPr>
            <a:r>
              <a:rPr lang="en-US" sz="1500" spc="-15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Tagline</a:t>
            </a:r>
            <a:endParaRPr lang="en-US" sz="1500" dirty="0"/>
          </a:p>
        </p:txBody>
      </p:sp>
      <p:sp>
        <p:nvSpPr>
          <p:cNvPr id="7" name="Text 2"/>
          <p:cNvSpPr/>
          <p:nvPr/>
        </p:nvSpPr>
        <p:spPr>
          <a:xfrm>
            <a:off x="295275" y="3495675"/>
            <a:ext cx="6172200" cy="547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4320"/>
              </a:lnSpc>
              <a:buNone/>
            </a:pPr>
            <a:r>
              <a:rPr lang="en-US" sz="3600" b="1" spc="-72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Slide Deck Title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57213" y="2814638"/>
            <a:ext cx="3381375" cy="742950"/>
          </a:xfrm>
          <a:prstGeom prst="rect">
            <a:avLst/>
          </a:prstGeom>
          <a:noFill/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47725"/>
            <a:ext cx="4295775" cy="4295775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57213" y="3771900"/>
            <a:ext cx="2500313" cy="9334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838"/>
              </a:lnSpc>
              <a:buNone/>
            </a:pPr>
            <a:r>
              <a:rPr lang="en-US" sz="1313" spc="-13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Add a quick description of each thing, with enough context to understand what’s up. </a:t>
            </a:r>
            <a:endParaRPr lang="en-US" sz="1313" dirty="0"/>
          </a:p>
        </p:txBody>
      </p:sp>
      <p:sp>
        <p:nvSpPr>
          <p:cNvPr id="6" name="Text 2"/>
          <p:cNvSpPr/>
          <p:nvPr/>
        </p:nvSpPr>
        <p:spPr>
          <a:xfrm>
            <a:off x="557213" y="2814638"/>
            <a:ext cx="383857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782"/>
              </a:lnSpc>
              <a:buNone/>
            </a:pPr>
            <a:r>
              <a:rPr lang="en-US" sz="1350" b="1" spc="-27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Subtitle</a:t>
            </a:r>
            <a:endParaRPr lang="en-US" sz="1350" dirty="0"/>
          </a:p>
        </p:txBody>
      </p:sp>
      <p:sp>
        <p:nvSpPr>
          <p:cNvPr id="7" name="Text 3"/>
          <p:cNvSpPr/>
          <p:nvPr/>
        </p:nvSpPr>
        <p:spPr>
          <a:xfrm>
            <a:off x="557213" y="3157538"/>
            <a:ext cx="3838575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2625" b="1" spc="-58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Header</a:t>
            </a:r>
            <a:endParaRPr lang="en-US" sz="262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57213" y="2814638"/>
            <a:ext cx="3381375" cy="742950"/>
          </a:xfrm>
          <a:prstGeom prst="rect">
            <a:avLst/>
          </a:prstGeom>
          <a:noFill/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" y="2095500"/>
            <a:ext cx="4129088" cy="2922951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57213" y="3771900"/>
            <a:ext cx="2500313" cy="9334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838"/>
              </a:lnSpc>
              <a:buNone/>
            </a:pPr>
            <a:r>
              <a:rPr lang="en-US" sz="1313" spc="-13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Add a quick description of each thing, with enough context to understand what’s up. </a:t>
            </a:r>
            <a:endParaRPr lang="en-US" sz="1313" dirty="0"/>
          </a:p>
        </p:txBody>
      </p:sp>
      <p:sp>
        <p:nvSpPr>
          <p:cNvPr id="6" name="Text 2"/>
          <p:cNvSpPr/>
          <p:nvPr/>
        </p:nvSpPr>
        <p:spPr>
          <a:xfrm>
            <a:off x="557213" y="2814638"/>
            <a:ext cx="383857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782"/>
              </a:lnSpc>
              <a:buNone/>
            </a:pPr>
            <a:r>
              <a:rPr lang="en-US" sz="1350" b="1" spc="-27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Subtitle</a:t>
            </a:r>
            <a:endParaRPr lang="en-US" sz="1350" dirty="0"/>
          </a:p>
        </p:txBody>
      </p:sp>
      <p:sp>
        <p:nvSpPr>
          <p:cNvPr id="7" name="Text 3"/>
          <p:cNvSpPr/>
          <p:nvPr/>
        </p:nvSpPr>
        <p:spPr>
          <a:xfrm>
            <a:off x="557213" y="3157538"/>
            <a:ext cx="3838575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2625" b="1" spc="-58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Header</a:t>
            </a:r>
            <a:endParaRPr lang="en-US" sz="26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638" y="1747838"/>
            <a:ext cx="2538413" cy="1796923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428750" y="2414588"/>
            <a:ext cx="360045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2625" b="1" spc="-58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Highlight</a:t>
            </a:r>
            <a:endParaRPr lang="en-US" sz="2625" dirty="0"/>
          </a:p>
        </p:txBody>
      </p:sp>
      <p:sp>
        <p:nvSpPr>
          <p:cNvPr id="4" name="Text 1"/>
          <p:cNvSpPr/>
          <p:nvPr/>
        </p:nvSpPr>
        <p:spPr>
          <a:xfrm>
            <a:off x="4572000" y="2233613"/>
            <a:ext cx="3695700" cy="9334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838"/>
              </a:lnSpc>
              <a:buNone/>
            </a:pPr>
            <a:r>
              <a:rPr lang="en-US" sz="1313" spc="-13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Use this slide to highlight a single, important thing. To keep it short and sweet, you might link away to relevant doc or file.</a:t>
            </a:r>
            <a:endParaRPr lang="en-US" sz="131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2475" y="1566863"/>
            <a:ext cx="2919413" cy="2098027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0" y="2233613"/>
            <a:ext cx="3695700" cy="9334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838"/>
              </a:lnSpc>
              <a:buNone/>
            </a:pPr>
            <a:r>
              <a:rPr lang="en-US" sz="1313" spc="-13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Use this slide to highlight a single, important thing. To keep it short and sweet, you might link away to relevant doc or file.</a:t>
            </a:r>
            <a:endParaRPr lang="en-US" sz="1313" dirty="0"/>
          </a:p>
        </p:txBody>
      </p:sp>
      <p:sp>
        <p:nvSpPr>
          <p:cNvPr id="4" name="Text 1"/>
          <p:cNvSpPr/>
          <p:nvPr/>
        </p:nvSpPr>
        <p:spPr>
          <a:xfrm>
            <a:off x="1428750" y="2414588"/>
            <a:ext cx="3600450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2625" b="1" spc="-58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Highlight</a:t>
            </a:r>
            <a:endParaRPr lang="en-US" sz="26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90538" y="3495675"/>
            <a:ext cx="5715000" cy="547688"/>
          </a:xfrm>
          <a:prstGeom prst="rect">
            <a:avLst/>
          </a:prstGeom>
          <a:noFill/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15100" y="4719638"/>
            <a:ext cx="2490932" cy="220863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1350" y="271463"/>
            <a:ext cx="1881187" cy="532053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75" y="332043"/>
            <a:ext cx="5162550" cy="4497755"/>
          </a:xfrm>
          <a:prstGeom prst="rect">
            <a:avLst/>
          </a:prstGeom>
        </p:spPr>
      </p:pic>
      <p:sp>
        <p:nvSpPr>
          <p:cNvPr id="6" name="Text 1"/>
          <p:cNvSpPr/>
          <p:nvPr/>
        </p:nvSpPr>
        <p:spPr>
          <a:xfrm>
            <a:off x="490538" y="4043363"/>
            <a:ext cx="4914900" cy="3143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2475"/>
              </a:lnSpc>
              <a:buNone/>
            </a:pPr>
            <a:r>
              <a:rPr lang="en-US" sz="1500" spc="-15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Tagline</a:t>
            </a:r>
            <a:endParaRPr lang="en-US" sz="1500" dirty="0"/>
          </a:p>
        </p:txBody>
      </p:sp>
      <p:sp>
        <p:nvSpPr>
          <p:cNvPr id="7" name="Text 2"/>
          <p:cNvSpPr/>
          <p:nvPr/>
        </p:nvSpPr>
        <p:spPr>
          <a:xfrm>
            <a:off x="490538" y="3495675"/>
            <a:ext cx="6172200" cy="547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4320"/>
              </a:lnSpc>
              <a:buNone/>
            </a:pPr>
            <a:r>
              <a:rPr lang="en-US" sz="3600" b="1" spc="-72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Slide Deck Title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95275" y="3495675"/>
            <a:ext cx="5715000" cy="547688"/>
          </a:xfrm>
          <a:prstGeom prst="rect">
            <a:avLst/>
          </a:prstGeom>
          <a:noFill/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5563" y="247650"/>
            <a:ext cx="2490932" cy="220863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275" y="247650"/>
            <a:ext cx="1881187" cy="532053"/>
          </a:xfrm>
          <a:prstGeom prst="rect">
            <a:avLst/>
          </a:prstGeom>
        </p:spPr>
      </p:pic>
      <p:pic>
        <p:nvPicPr>
          <p:cNvPr id="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5775" y="1895475"/>
            <a:ext cx="3478230" cy="2462213"/>
          </a:xfrm>
          <a:prstGeom prst="rect">
            <a:avLst/>
          </a:prstGeom>
        </p:spPr>
      </p:pic>
      <p:pic>
        <p:nvPicPr>
          <p:cNvPr id="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5562" y="2400300"/>
            <a:ext cx="2737647" cy="2739662"/>
          </a:xfrm>
          <a:prstGeom prst="rect">
            <a:avLst/>
          </a:prstGeom>
        </p:spPr>
      </p:pic>
      <p:sp>
        <p:nvSpPr>
          <p:cNvPr id="7" name="Text 1"/>
          <p:cNvSpPr/>
          <p:nvPr/>
        </p:nvSpPr>
        <p:spPr>
          <a:xfrm>
            <a:off x="295275" y="4043363"/>
            <a:ext cx="4914900" cy="3143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2475"/>
              </a:lnSpc>
              <a:buNone/>
            </a:pPr>
            <a:r>
              <a:rPr lang="en-US" sz="1500" spc="-15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Tagline</a:t>
            </a:r>
            <a:endParaRPr lang="en-US" sz="1500" dirty="0"/>
          </a:p>
        </p:txBody>
      </p:sp>
      <p:sp>
        <p:nvSpPr>
          <p:cNvPr id="8" name="Text 2"/>
          <p:cNvSpPr/>
          <p:nvPr/>
        </p:nvSpPr>
        <p:spPr>
          <a:xfrm>
            <a:off x="295275" y="3495675"/>
            <a:ext cx="6172200" cy="547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4320"/>
              </a:lnSpc>
              <a:buNone/>
            </a:pPr>
            <a:r>
              <a:rPr lang="en-US" sz="3600" b="1" spc="-72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Slide Deck Title</a:t>
            </a:r>
            <a:endParaRPr lang="en-US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95275" y="3495675"/>
            <a:ext cx="5715000" cy="547688"/>
          </a:xfrm>
          <a:prstGeom prst="rect">
            <a:avLst/>
          </a:prstGeom>
          <a:noFill/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5392" y="804863"/>
            <a:ext cx="2963717" cy="2097993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6638" y="2135970"/>
            <a:ext cx="3029803" cy="2143033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295275" y="4043363"/>
            <a:ext cx="4914900" cy="3143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2475"/>
              </a:lnSpc>
              <a:buNone/>
            </a:pPr>
            <a:r>
              <a:rPr lang="en-US" sz="1500" spc="-15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Tagline</a:t>
            </a:r>
            <a:endParaRPr lang="en-US" sz="1500" dirty="0"/>
          </a:p>
        </p:txBody>
      </p:sp>
      <p:sp>
        <p:nvSpPr>
          <p:cNvPr id="6" name="Text 2"/>
          <p:cNvSpPr/>
          <p:nvPr/>
        </p:nvSpPr>
        <p:spPr>
          <a:xfrm>
            <a:off x="295275" y="3495675"/>
            <a:ext cx="6172200" cy="547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4320"/>
              </a:lnSpc>
              <a:buNone/>
            </a:pPr>
            <a:r>
              <a:rPr lang="en-US" sz="3600" b="1" spc="-72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Section Title</a:t>
            </a:r>
            <a:endParaRPr lang="en-US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205163" y="1752600"/>
            <a:ext cx="5715000" cy="547688"/>
          </a:xfrm>
          <a:prstGeom prst="rect">
            <a:avLst/>
          </a:prstGeom>
          <a:noFill/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4735" y="810928"/>
            <a:ext cx="3437953" cy="2433701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355031"/>
            <a:ext cx="3514613" cy="2485947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3205163" y="1752600"/>
            <a:ext cx="6172200" cy="547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4320"/>
              </a:lnSpc>
              <a:buNone/>
            </a:pPr>
            <a:r>
              <a:rPr lang="en-US" sz="3600" b="1" spc="-72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Section Title</a:t>
            </a:r>
            <a:endParaRPr lang="en-US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05275" y="3443288"/>
            <a:ext cx="5715000" cy="547688"/>
          </a:xfrm>
          <a:prstGeom prst="rect">
            <a:avLst/>
          </a:prstGeom>
          <a:noFill/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4735" y="810928"/>
            <a:ext cx="3437953" cy="2433701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355031"/>
            <a:ext cx="3514613" cy="2485947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4105275" y="3990975"/>
            <a:ext cx="4914900" cy="3143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2475"/>
              </a:lnSpc>
              <a:buNone/>
            </a:pPr>
            <a:r>
              <a:rPr lang="en-US" sz="1500" spc="-15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Tagline</a:t>
            </a:r>
            <a:endParaRPr lang="en-US" sz="1500" dirty="0"/>
          </a:p>
        </p:txBody>
      </p:sp>
      <p:sp>
        <p:nvSpPr>
          <p:cNvPr id="6" name="Text 2"/>
          <p:cNvSpPr/>
          <p:nvPr/>
        </p:nvSpPr>
        <p:spPr>
          <a:xfrm>
            <a:off x="4105275" y="3443288"/>
            <a:ext cx="6172200" cy="5476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4320"/>
              </a:lnSpc>
              <a:buNone/>
            </a:pPr>
            <a:r>
              <a:rPr lang="en-US" sz="3600" b="1" spc="-72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Section Title</a:t>
            </a:r>
            <a:endParaRPr lang="en-US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4310062"/>
            <a:ext cx="9144000" cy="8334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29540" y="4105275"/>
            <a:ext cx="1227660" cy="869053"/>
          </a:xfrm>
          <a:prstGeom prst="rect">
            <a:avLst/>
          </a:prstGeom>
        </p:spPr>
      </p:pic>
      <p:sp>
        <p:nvSpPr>
          <p:cNvPr id="4" name="Text 0"/>
          <p:cNvSpPr/>
          <p:nvPr/>
        </p:nvSpPr>
        <p:spPr>
          <a:xfrm>
            <a:off x="800100" y="1095375"/>
            <a:ext cx="8662988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2625" b="1" spc="-58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Title</a:t>
            </a:r>
            <a:endParaRPr lang="en-US" sz="2625" dirty="0"/>
          </a:p>
        </p:txBody>
      </p:sp>
      <p:sp>
        <p:nvSpPr>
          <p:cNvPr id="5" name="Text 1"/>
          <p:cNvSpPr/>
          <p:nvPr/>
        </p:nvSpPr>
        <p:spPr>
          <a:xfrm>
            <a:off x="523875" y="1719263"/>
            <a:ext cx="8277225" cy="1257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marL="342900" indent="-342900">
              <a:lnSpc>
                <a:spcPts val="2475"/>
              </a:lnSpc>
              <a:buSzPct val="100000"/>
              <a:buChar char="•"/>
            </a:pPr>
            <a:r>
              <a:rPr lang="en-US" sz="1500" spc="-15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Body Text / Bullet Points</a:t>
            </a:r>
            <a:endParaRPr lang="en-US" sz="1500" dirty="0"/>
          </a:p>
          <a:p>
            <a:pPr algn="l" marL="342900" indent="-342900">
              <a:lnSpc>
                <a:spcPts val="2475"/>
              </a:lnSpc>
              <a:buSzPct val="100000"/>
              <a:buChar char="•"/>
            </a:pPr>
            <a:r>
              <a:rPr lang="en-US" sz="1500" spc="-15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Body Text / Bullet Points</a:t>
            </a:r>
            <a:endParaRPr lang="en-US" sz="1500" dirty="0"/>
          </a:p>
          <a:p>
            <a:pPr algn="l" marL="342900" indent="-342900">
              <a:lnSpc>
                <a:spcPts val="2475"/>
              </a:lnSpc>
              <a:buSzPct val="100000"/>
              <a:buChar char="•"/>
            </a:pPr>
            <a:r>
              <a:rPr lang="en-US" sz="1500" spc="-15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Body Text / Bullet Points</a:t>
            </a:r>
            <a:endParaRPr lang="en-US" sz="1500" dirty="0"/>
          </a:p>
          <a:p>
            <a:pPr algn="l" marL="342900" indent="-342900">
              <a:lnSpc>
                <a:spcPts val="2475"/>
              </a:lnSpc>
              <a:buSzPct val="100000"/>
              <a:buChar char="•"/>
            </a:pPr>
            <a:r>
              <a:rPr lang="en-US" sz="1500" spc="-15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Body Text / Bullet Points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0" y="1443038"/>
            <a:ext cx="3238500" cy="609600"/>
          </a:xfrm>
          <a:prstGeom prst="rect">
            <a:avLst/>
          </a:prstGeom>
          <a:noFill/>
          <a:ln/>
        </p:spPr>
      </p:sp>
      <p:sp>
        <p:nvSpPr>
          <p:cNvPr id="3" name="Shape 1"/>
          <p:cNvSpPr/>
          <p:nvPr/>
        </p:nvSpPr>
        <p:spPr>
          <a:xfrm>
            <a:off x="4572000" y="2405063"/>
            <a:ext cx="3238500" cy="609600"/>
          </a:xfrm>
          <a:prstGeom prst="rect">
            <a:avLst/>
          </a:prstGeom>
          <a:noFill/>
          <a:ln/>
        </p:spPr>
      </p:sp>
      <p:sp>
        <p:nvSpPr>
          <p:cNvPr id="4" name="Shape 2"/>
          <p:cNvSpPr/>
          <p:nvPr/>
        </p:nvSpPr>
        <p:spPr>
          <a:xfrm>
            <a:off x="4572000" y="3367088"/>
            <a:ext cx="3238500" cy="609600"/>
          </a:xfrm>
          <a:prstGeom prst="rect">
            <a:avLst/>
          </a:prstGeom>
          <a:noFill/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4310062"/>
            <a:ext cx="9144000" cy="833438"/>
          </a:xfrm>
          <a:prstGeom prst="rect">
            <a:avLst/>
          </a:prstGeom>
        </p:spPr>
      </p:pic>
      <p:pic>
        <p:nvPicPr>
          <p:cNvPr id="6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88" y="4090987"/>
            <a:ext cx="1227660" cy="869053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609600" y="2433638"/>
            <a:ext cx="3124200" cy="2762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2160"/>
              </a:lnSpc>
              <a:buNone/>
            </a:pPr>
            <a:r>
              <a:rPr lang="en-US" sz="1800" b="1" spc="-36" kern="0" dirty="0">
                <a:solidFill>
                  <a:srgbClr val="000000">
                    <a:alpha val="99000"/>
                  </a:srgbClr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Simple list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572000" y="3367088"/>
            <a:ext cx="36957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782"/>
              </a:lnSpc>
              <a:buNone/>
            </a:pPr>
            <a:r>
              <a:rPr lang="en-US" sz="1350" b="1" spc="-27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Third thing</a:t>
            </a:r>
            <a:endParaRPr lang="en-US" sz="1350" dirty="0"/>
          </a:p>
        </p:txBody>
      </p:sp>
      <p:sp>
        <p:nvSpPr>
          <p:cNvPr id="9" name="Text 5"/>
          <p:cNvSpPr/>
          <p:nvPr/>
        </p:nvSpPr>
        <p:spPr>
          <a:xfrm>
            <a:off x="4572000" y="3671888"/>
            <a:ext cx="36957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206"/>
              </a:lnSpc>
              <a:buNone/>
            </a:pPr>
            <a:r>
              <a:rPr lang="en-US" sz="900" spc="-5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If you’ve got a bunch, add another row, or use multiple copies of this slide. </a:t>
            </a:r>
            <a:endParaRPr lang="en-US" sz="900" dirty="0"/>
          </a:p>
        </p:txBody>
      </p:sp>
      <p:sp>
        <p:nvSpPr>
          <p:cNvPr id="10" name="Text 6"/>
          <p:cNvSpPr/>
          <p:nvPr/>
        </p:nvSpPr>
        <p:spPr>
          <a:xfrm>
            <a:off x="4572000" y="2405063"/>
            <a:ext cx="36957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782"/>
              </a:lnSpc>
              <a:buNone/>
            </a:pPr>
            <a:r>
              <a:rPr lang="en-US" sz="1350" b="1" spc="-27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Second thing</a:t>
            </a:r>
            <a:endParaRPr lang="en-US" sz="1350" dirty="0"/>
          </a:p>
        </p:txBody>
      </p:sp>
      <p:sp>
        <p:nvSpPr>
          <p:cNvPr id="11" name="Text 7"/>
          <p:cNvSpPr/>
          <p:nvPr/>
        </p:nvSpPr>
        <p:spPr>
          <a:xfrm>
            <a:off x="4572000" y="2709863"/>
            <a:ext cx="36957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206"/>
              </a:lnSpc>
              <a:buNone/>
            </a:pPr>
            <a:r>
              <a:rPr lang="en-US" sz="900" spc="-5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Keep ‘em short and sweet, so they’re easy to scan and remember. </a:t>
            </a:r>
            <a:endParaRPr lang="en-US" sz="900" dirty="0"/>
          </a:p>
        </p:txBody>
      </p:sp>
      <p:sp>
        <p:nvSpPr>
          <p:cNvPr id="12" name="Text 8"/>
          <p:cNvSpPr/>
          <p:nvPr/>
        </p:nvSpPr>
        <p:spPr>
          <a:xfrm>
            <a:off x="4572000" y="1443038"/>
            <a:ext cx="36957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782"/>
              </a:lnSpc>
              <a:buNone/>
            </a:pPr>
            <a:r>
              <a:rPr lang="en-US" sz="1350" b="1" spc="-27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First thing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4572000" y="1747838"/>
            <a:ext cx="3695700" cy="30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206"/>
              </a:lnSpc>
              <a:buNone/>
            </a:pPr>
            <a:r>
              <a:rPr lang="en-US" sz="900" spc="-5" kern="0" dirty="0">
                <a:solidFill>
                  <a:srgbClr val="000000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Add a quick description of each thing, with enough context to understand what’s up.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9600" y="609600"/>
            <a:ext cx="3381375" cy="742950"/>
          </a:xfrm>
          <a:prstGeom prst="rect">
            <a:avLst/>
          </a:prstGeom>
          <a:noFill/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38150" y="-3590925"/>
            <a:ext cx="4705350" cy="5143500"/>
          </a:xfrm>
          <a:prstGeom prst="rect">
            <a:avLst/>
          </a:prstGeom>
        </p:spPr>
      </p:pic>
      <p:pic>
        <p:nvPicPr>
          <p:cNvPr id="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3725" y="0"/>
            <a:ext cx="6010275" cy="5143500"/>
          </a:xfrm>
          <a:prstGeom prst="rect">
            <a:avLst/>
          </a:prstGeom>
        </p:spPr>
      </p:pic>
      <p:sp>
        <p:nvSpPr>
          <p:cNvPr id="5" name="Text 1"/>
          <p:cNvSpPr/>
          <p:nvPr/>
        </p:nvSpPr>
        <p:spPr>
          <a:xfrm>
            <a:off x="557213" y="3771900"/>
            <a:ext cx="2500313" cy="9334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838"/>
              </a:lnSpc>
              <a:buNone/>
            </a:pPr>
            <a:r>
              <a:rPr lang="en-US" sz="1313" spc="-13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Add a quick description of each thing, with enough context to understand what’s up. </a:t>
            </a:r>
            <a:endParaRPr lang="en-US" sz="1313" dirty="0"/>
          </a:p>
        </p:txBody>
      </p:sp>
      <p:sp>
        <p:nvSpPr>
          <p:cNvPr id="6" name="Text 2"/>
          <p:cNvSpPr/>
          <p:nvPr/>
        </p:nvSpPr>
        <p:spPr>
          <a:xfrm>
            <a:off x="609600" y="609600"/>
            <a:ext cx="3838575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1782"/>
              </a:lnSpc>
              <a:buNone/>
            </a:pPr>
            <a:r>
              <a:rPr lang="en-US" sz="1350" b="1" spc="-27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Subtitle</a:t>
            </a:r>
            <a:endParaRPr lang="en-US" sz="1350" dirty="0"/>
          </a:p>
        </p:txBody>
      </p:sp>
      <p:sp>
        <p:nvSpPr>
          <p:cNvPr id="7" name="Text 3"/>
          <p:cNvSpPr/>
          <p:nvPr/>
        </p:nvSpPr>
        <p:spPr>
          <a:xfrm>
            <a:off x="609600" y="952500"/>
            <a:ext cx="3838575" cy="400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lnSpc>
                <a:spcPts val="3150"/>
              </a:lnSpc>
              <a:buNone/>
            </a:pPr>
            <a:r>
              <a:rPr lang="en-US" sz="2625" b="1" spc="-58" kern="0" dirty="0">
                <a:solidFill>
                  <a:srgbClr val="FFFFFF">
                    <a:alpha val="99000"/>
                  </a:srgbClr>
                </a:solidFill>
                <a:latin typeface="Open Sans" pitchFamily="34" charset="0"/>
                <a:ea typeface="Open Sans" pitchFamily="34" charset="-122"/>
                <a:cs typeface="Open Sans" pitchFamily="34" charset="-120"/>
              </a:rPr>
              <a:t>Header</a:t>
            </a:r>
            <a:endParaRPr lang="en-US" sz="26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2025-06-26T06:32:03Z</dcterms:created>
  <dcterms:modified xsi:type="dcterms:W3CDTF">2025-06-26T06:32:03Z</dcterms:modified>
</cp:coreProperties>
</file>